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48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8/12/2024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flipH="1">
            <a:off x="5613417" y="2143116"/>
            <a:ext cx="1280318" cy="501659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3017838" y="2244221"/>
            <a:ext cx="446087" cy="400554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06376" y="558372"/>
            <a:ext cx="2214578" cy="16990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Screw, Ram and Gear-Pump extruders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Merkle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slitters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2-roll mill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Calender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Oracle system (including SFV.2) and label printer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Steam presses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Autoclaves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Batches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Dies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Vernier caliper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Trays, Trolleys and reels</a:t>
            </a: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06376" y="151606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795963" y="4892675"/>
            <a:ext cx="2952750" cy="1079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SOPs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FMP12 and FMP09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OPI63 and OPI259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F260, F265, F266, F143, F469 and F344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Risk Assessment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Task analysis plan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Training record/ skill set</a:t>
            </a: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924621"/>
            <a:ext cx="1512888" cy="79241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EXTRUSION &amp; SHEETING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00454" y="5013324"/>
            <a:ext cx="1843090" cy="18446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Training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Purchasing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Tool room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Laboratory: retesting and additional testing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Engineering: </a:t>
            </a: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TPM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, breakdown and repairs. (Agility)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IT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Configuration, planning and expedite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Quality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SHE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HR department and payroll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60350" y="2331244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35743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42860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670425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795963" y="4508500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</p:cNvCxnSpPr>
          <p:nvPr/>
        </p:nvCxnSpPr>
        <p:spPr bwMode="auto">
          <a:xfrm flipV="1">
            <a:off x="4608506" y="4303713"/>
            <a:ext cx="0" cy="377542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414314"/>
            <a:ext cx="2303636" cy="16573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Slitting of rubber slabs into strips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Loading extruders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Milling rubber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Extrude as required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Booking-out and labeling the extrudate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Checking expiry dates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Weighting and issuing the rubber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Calendering  sheets/rolls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Curing extrusion and sheets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Clean down finish extrusion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Planning the workload for the machines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57884" y="828714"/>
            <a:ext cx="2071702" cy="13144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Multi-skilled operators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Laboratory team for material specification knowledge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Outside contractor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Manager &amp; Lead Operators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Technical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Tool room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611430"/>
            <a:ext cx="1828800" cy="18177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Raw Material – compounded batches from </a:t>
            </a: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MTC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Fabrics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Trained operators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Dies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Temperature/Heat (energy)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Discrete jobs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Glass beads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Steam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Reels and Trays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Labels and printer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Poly tapes and polythene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4955526"/>
            <a:ext cx="1900260" cy="14885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DLU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Reorder analysis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Input hours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Near miss reporting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MBU, </a:t>
            </a: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KPIs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and departmental objectives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Cycle count and Transaction accuracy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Meterage and extrusion returns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2611430"/>
            <a:ext cx="1857404" cy="17462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Extrusion for Unit 1 and Unit 2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Sheeting for Unit 4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Finish extrusion for Unit 3 and  external customers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Calendered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sheets for Unit 1, Unit 2 and Unit 3.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Footer Placeholder 1"/>
          <p:cNvSpPr txBox="1">
            <a:spLocks/>
          </p:cNvSpPr>
          <p:nvPr/>
        </p:nvSpPr>
        <p:spPr>
          <a:xfrm>
            <a:off x="18431" y="6509620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Extrusion  Version: 3  Date: 13/08/2024</a:t>
            </a:r>
          </a:p>
        </p:txBody>
      </p:sp>
      <p:sp>
        <p:nvSpPr>
          <p:cNvPr id="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34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On-screen Show (4:3)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Matthew Wilson</cp:lastModifiedBy>
  <cp:revision>147</cp:revision>
  <dcterms:created xsi:type="dcterms:W3CDTF">2009-06-25T14:40:02Z</dcterms:created>
  <dcterms:modified xsi:type="dcterms:W3CDTF">2024-08-12T15:57:12Z</dcterms:modified>
</cp:coreProperties>
</file>